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64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6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E04C6-442E-D4E7-B395-7E62402FA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B29CB0-331B-94D5-AA92-1B5ED02E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C7143E-B668-73DE-BF8B-0D9FF66C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B72B91-9754-85CA-8A34-0E561AD0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DC0EFA-A104-7FC9-2D1D-BF58BDAE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33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8915-4685-2A6C-3481-BB8450C7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0A4CD6-3FE1-5329-E640-B2BF512D7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71CE67-889A-364E-6FAE-0788CA36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54614B-8BBC-3BF4-20BB-DD0238F4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755E69-44D7-CA45-DF41-0779FFD5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4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E56542-C3C9-9A41-03F7-34C591120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6EEA69-A091-79B2-7D49-1BEC88F8C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9A7198-C971-9D89-49D9-F85D3B67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B792B3-AD16-1B74-7047-F21E123F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55BA3E-2E47-2751-07EE-70DAB2C3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3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FA73A-347F-E40F-C305-60848A46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DF762-FDA3-B5CC-2490-1C18AC874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64CC6A-F646-263E-079B-843B2365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AE06C6-D2ED-4B6B-76B4-247FCB1A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24ACD2-9BF2-9965-41B0-79693EBB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54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84515-5DAF-9970-624D-EF65D773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EF85B2-4627-9475-85B8-5835CF430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AD16DF-938A-4375-A9CF-368DEFCB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65AF20-7547-09A6-8ABB-B6E4E4F2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32939E-D7A5-19BB-887C-FE302B7A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90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A9DFE-5263-ED2C-B601-C21A2781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66C89-3425-DBEE-A411-3D1D0DE76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17A60-3CFC-742D-B567-D4CFA6C8B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2D8543-D651-2C0B-109A-17374445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265960-6260-35EA-F194-68A53991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51DE22-2617-33AD-763D-6A8C21E6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58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91055-4856-350B-BC9E-B394A332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8AC335-91B0-86F2-7FC4-0741A1D62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542C7D-EA2E-F820-8CBD-A6EE8664C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A09B57-D734-2C01-1AB4-EF197EA7B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24149F-AB8D-F1C5-F199-48CCF8D59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4699DC-B4E4-0E11-8D5F-1E768168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D17970-F292-54E3-9C5D-0B629FE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7074C1-A368-6FF8-A9F2-0F910C6C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66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6316D-6461-AE3C-7C6A-05BB33AF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824A0D-0AEC-6364-E546-60AF672E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B956B5-96DC-9739-5CA3-0DA1CFB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F13B0A-B086-DBCD-D79B-4B095C2E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15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5E6A79-4662-1FAE-B5A4-AF02387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7C9BCE-00D8-905E-B5B8-AE75F5F5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63DD34-9950-5832-9557-7CC3D46D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31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FACED-3440-785E-EB80-B8F586C1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7665F-D402-AF4C-22BA-12CE1389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A16618-165B-2682-F902-B64602086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CA600B-939E-9F19-1670-E2A2BA91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833EF0-7CDA-CC4C-DB4F-BC92FF19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9A29D1-161D-4E50-2CE3-80ED5CF1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83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684E0-7D32-9BB8-B57F-67052F4E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8FFCE7-3C6C-91F7-78EA-81BD1C7A3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0B664C-CDC2-0340-040B-711ECA59F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CA4C7C-0082-F020-4103-AAE72E31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338FA4-8574-319A-9B7E-96632D53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AF131-B706-7538-E855-661BFCF2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67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3F3DE4-F746-AFDB-5A40-31621799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F2F562-A2B4-F335-48CA-2EB50F38A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EE1BAD-07C5-B7EB-C64C-F46659122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C9866-B575-43D6-A56B-4C8664B6831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0AE4C-876B-6790-93B3-D6F0D9CAE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F36CB-2901-B773-E04A-E27623E9A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A18D5-8E2B-4D96-AF47-56D67F2C5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29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cs-cz/community/topografick%C3%A9-zna%C4%8Dk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991C72-1C0F-AB97-CC65-2E0B6CD8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0"/>
            <a:ext cx="493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9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2C164B5-D979-6A4F-E930-50989D2D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66863"/>
            <a:ext cx="5715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7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E301302-BD09-80BD-1479-12FA7BD2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47825"/>
            <a:ext cx="5715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8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1609CD1-43B8-1CAE-5FF9-CA11C5D8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81075"/>
            <a:ext cx="5715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7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78EEF07-8591-7F03-FF33-1FA1FDF6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52525"/>
            <a:ext cx="57150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9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2BF0C59-49C5-448F-5D21-BF572F71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47750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0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1864FA1-B5CF-E8BB-5C26-9CFF9733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52550"/>
            <a:ext cx="5715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9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2AC72E9-260A-F46D-1A49-1D96EBE3C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57313"/>
            <a:ext cx="5715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3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B6CFAB9-C307-CE6B-D2FC-169C9615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81175"/>
            <a:ext cx="5715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2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53FA4BD-AD2D-1119-59C5-9D126C93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00188"/>
            <a:ext cx="571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7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807ADBB-59A5-E73F-9805-90C12E7F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1450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1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0AEF6D-C597-C9F6-E588-DC55C488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0"/>
            <a:ext cx="5089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7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C7C407B-09E8-76D2-468F-66026908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57338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9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2621115-DDD0-DF2D-5EA1-53BB7E04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28850"/>
            <a:ext cx="571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2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F9D3D63-F650-A826-0FA6-BB531A63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81213"/>
            <a:ext cx="571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2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5321A75-23E8-396E-319C-9CDC145C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76450"/>
            <a:ext cx="571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3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25379A8-1FF6-B279-2B54-1F5DE6F8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04988"/>
            <a:ext cx="5715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F623774-AA28-0873-CFDF-D02C1786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57363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3776E5B-886C-B3EA-DE15-6F04CF25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66900"/>
            <a:ext cx="5715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81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522E017-5F1F-05F7-93A0-4CAC87884318}"/>
              </a:ext>
            </a:extLst>
          </p:cNvPr>
          <p:cNvSpPr txBox="1"/>
          <p:nvPr/>
        </p:nvSpPr>
        <p:spPr>
          <a:xfrm>
            <a:off x="2482927" y="3244334"/>
            <a:ext cx="722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https://wordwall.net/cs-cz/community/topografick%C3%A9-zna%C4%8Dky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87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22E1C85-4514-BA3A-56C5-3BB055F8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0"/>
            <a:ext cx="488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6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49B6DCB-E6EE-5256-921B-10D08E35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0"/>
            <a:ext cx="488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4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47DBBB5-4ECB-408F-A80D-E90821EE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0"/>
            <a:ext cx="485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CEF88C7-E7F5-6883-CB31-72AC1C03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0"/>
            <a:ext cx="485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7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AB59C3D-431B-D8C2-C781-4986D6B1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2" y="0"/>
            <a:ext cx="7185170" cy="68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522E017-5F1F-05F7-93A0-4CAC87884318}"/>
              </a:ext>
            </a:extLst>
          </p:cNvPr>
          <p:cNvSpPr txBox="1"/>
          <p:nvPr/>
        </p:nvSpPr>
        <p:spPr>
          <a:xfrm>
            <a:off x="8054502" y="-48125"/>
            <a:ext cx="3778599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1.louky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2.mosty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3.prameny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4.kaple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5.kostel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6.jeskyně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7.zřícenina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8.elektrárny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9.telefonní stanice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10.vodní mlýny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11.osamělé skály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12.hájovny, myslivny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13.tovární komíny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14.zámek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15.lesy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16.trigonometrické body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17.obydlené a neobydlené budovy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18.elektrické vedení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19.vrstevnice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20.tunely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21.památník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22.nivelační značky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23.sklady hořlavin a plynojemy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24.šachty, štoly a doly v provozu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Helvetica" pitchFamily="2" charset="0"/>
              </a:rPr>
              <a:t>25.nezpevněné lesní a polní cesty</a:t>
            </a:r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99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po">
            <a:extLst>
              <a:ext uri="{FF2B5EF4-FFF2-40B4-BE49-F238E27FC236}">
                <a16:creationId xmlns:a16="http://schemas.microsoft.com/office/drawing/2014/main" id="{84161EEA-6053-45D2-9049-7E7F64C3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380" y="643466"/>
            <a:ext cx="399724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8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59527B6-479B-CF78-4944-BAD5206D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66950"/>
            <a:ext cx="5715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52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8714C22D2DB243B1C6F05514893B44" ma:contentTypeVersion="15" ma:contentTypeDescription="Vytvoří nový dokument" ma:contentTypeScope="" ma:versionID="6ab40bff6bb777d0658492e57e5ad677">
  <xsd:schema xmlns:xsd="http://www.w3.org/2001/XMLSchema" xmlns:xs="http://www.w3.org/2001/XMLSchema" xmlns:p="http://schemas.microsoft.com/office/2006/metadata/properties" xmlns:ns3="2a23167b-9042-4ada-94ab-ad1575319c6f" xmlns:ns4="aba22494-12cd-4627-b741-b48acb197cc9" targetNamespace="http://schemas.microsoft.com/office/2006/metadata/properties" ma:root="true" ma:fieldsID="5ea23413623dca0a079b783c7470c6eb" ns3:_="" ns4:_="">
    <xsd:import namespace="2a23167b-9042-4ada-94ab-ad1575319c6f"/>
    <xsd:import namespace="aba22494-12cd-4627-b741-b48acb197c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3167b-9042-4ada-94ab-ad1575319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22494-12cd-4627-b741-b48acb197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23167b-9042-4ada-94ab-ad1575319c6f" xsi:nil="true"/>
  </documentManagement>
</p:properties>
</file>

<file path=customXml/itemProps1.xml><?xml version="1.0" encoding="utf-8"?>
<ds:datastoreItem xmlns:ds="http://schemas.openxmlformats.org/officeDocument/2006/customXml" ds:itemID="{87ADBF6B-19D4-4EEA-BB18-25E6083A2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23167b-9042-4ada-94ab-ad1575319c6f"/>
    <ds:schemaRef ds:uri="aba22494-12cd-4627-b741-b48acb197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6045DC-7450-420D-8A5C-4F63EC6DD4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9677-67AE-4FCD-AB1A-CFC27A8BEB78}">
  <ds:schemaRefs>
    <ds:schemaRef ds:uri="2a23167b-9042-4ada-94ab-ad1575319c6f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aba22494-12cd-4627-b741-b48acb197cc9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118</Words>
  <Application>Microsoft Office PowerPoint</Application>
  <PresentationFormat>Širokoúhlá obrazovka</PresentationFormat>
  <Paragraphs>27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Kaštovský</dc:creator>
  <cp:lastModifiedBy>Martin Kaštovský</cp:lastModifiedBy>
  <cp:revision>1</cp:revision>
  <dcterms:created xsi:type="dcterms:W3CDTF">2023-09-12T15:52:16Z</dcterms:created>
  <dcterms:modified xsi:type="dcterms:W3CDTF">2023-09-13T14:46:54Z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0x0101001F8714C22D2DB243B1C6F05514893B44</vt:lpwstr>
  </property>
</Properties>
</file>